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70" r:id="rId3"/>
    <p:sldId id="257" r:id="rId4"/>
    <p:sldId id="258" r:id="rId5"/>
    <p:sldId id="269" r:id="rId6"/>
    <p:sldId id="262" r:id="rId7"/>
    <p:sldId id="259" r:id="rId8"/>
    <p:sldId id="260" r:id="rId9"/>
    <p:sldId id="261" r:id="rId10"/>
    <p:sldId id="271" r:id="rId11"/>
    <p:sldId id="263" r:id="rId12"/>
    <p:sldId id="264" r:id="rId13"/>
    <p:sldId id="265" r:id="rId14"/>
    <p:sldId id="266" r:id="rId15"/>
    <p:sldId id="267" r:id="rId16"/>
    <p:sldId id="268" r:id="rId17"/>
    <p:sldId id="272" r:id="rId18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0571C9A-376C-4CA3-86D1-1956705E0FC4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10A2E69-C4A4-4F0F-9571-866690817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68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F000-3774-466A-9D37-94E75E21BA64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0BED-FFC9-4AFB-98A5-48396A63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5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F000-3774-466A-9D37-94E75E21BA64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0BED-FFC9-4AFB-98A5-48396A63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F000-3774-466A-9D37-94E75E21BA64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0BED-FFC9-4AFB-98A5-48396A63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5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F000-3774-466A-9D37-94E75E21BA64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0BED-FFC9-4AFB-98A5-48396A63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3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F000-3774-466A-9D37-94E75E21BA64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0BED-FFC9-4AFB-98A5-48396A63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0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F000-3774-466A-9D37-94E75E21BA64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0BED-FFC9-4AFB-98A5-48396A63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F000-3774-466A-9D37-94E75E21BA64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0BED-FFC9-4AFB-98A5-48396A63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F000-3774-466A-9D37-94E75E21BA64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0BED-FFC9-4AFB-98A5-48396A63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2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F000-3774-466A-9D37-94E75E21BA64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0BED-FFC9-4AFB-98A5-48396A63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3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F000-3774-466A-9D37-94E75E21BA64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0BED-FFC9-4AFB-98A5-48396A63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5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F000-3774-466A-9D37-94E75E21BA64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0BED-FFC9-4AFB-98A5-48396A63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2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2F000-3774-466A-9D37-94E75E21BA64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B0BED-FFC9-4AFB-98A5-48396A63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1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xplorepahistory.com/hmarker.php?markerId=1-A-216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762000"/>
            <a:ext cx="448872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Unit 3</a:t>
            </a:r>
          </a:p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Chapter 5 </a:t>
            </a:r>
          </a:p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Lessons 3 &amp; 4</a:t>
            </a:r>
          </a:p>
          <a:p>
            <a:pPr algn="ctr"/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Pages 138-145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7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67" y="762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William Penn’s sons, John and Thomas, </a:t>
            </a:r>
            <a:r>
              <a:rPr lang="en-US" sz="4000" u="sng" dirty="0" smtClean="0">
                <a:latin typeface="Bookman Old Style" pitchFamily="18" charset="0"/>
              </a:rPr>
              <a:t>cheated</a:t>
            </a:r>
            <a:r>
              <a:rPr lang="en-US" sz="4000" dirty="0" smtClean="0">
                <a:latin typeface="Bookman Old Style" pitchFamily="18" charset="0"/>
              </a:rPr>
              <a:t> the Lenape out of land through the </a:t>
            </a:r>
            <a:r>
              <a:rPr lang="en-US" sz="4000" dirty="0" smtClean="0">
                <a:latin typeface="Bookman Old Style" pitchFamily="18" charset="0"/>
                <a:hlinkClick r:id="rId2"/>
              </a:rPr>
              <a:t>Walking Purchase of 1737</a:t>
            </a:r>
            <a:r>
              <a:rPr lang="en-US" sz="4000" dirty="0" smtClean="0">
                <a:latin typeface="Bookman Old Style" pitchFamily="18" charset="0"/>
              </a:rPr>
              <a:t>.</a:t>
            </a:r>
          </a:p>
        </p:txBody>
      </p:sp>
      <p:pic>
        <p:nvPicPr>
          <p:cNvPr id="6146" name="Picture 2" descr="http://upload.wikimedia.org/wikipedia/commons/5/5e/Walking_purchase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92" y="2638411"/>
            <a:ext cx="68389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Many of the </a:t>
            </a:r>
            <a:r>
              <a:rPr lang="en-US" sz="4000" u="sng" dirty="0" smtClean="0">
                <a:latin typeface="Bookman Old Style" pitchFamily="18" charset="0"/>
              </a:rPr>
              <a:t>Lenape</a:t>
            </a:r>
            <a:r>
              <a:rPr lang="en-US" sz="4000" dirty="0" smtClean="0">
                <a:latin typeface="Bookman Old Style" pitchFamily="18" charset="0"/>
              </a:rPr>
              <a:t> who were </a:t>
            </a:r>
            <a:r>
              <a:rPr lang="en-US" sz="4000" u="sng" dirty="0" smtClean="0">
                <a:latin typeface="Bookman Old Style" pitchFamily="18" charset="0"/>
              </a:rPr>
              <a:t>forced</a:t>
            </a:r>
            <a:r>
              <a:rPr lang="en-US" sz="4000" dirty="0" smtClean="0">
                <a:latin typeface="Bookman Old Style" pitchFamily="18" charset="0"/>
              </a:rPr>
              <a:t> off their land from the Walking Purchase moved to the </a:t>
            </a:r>
            <a:r>
              <a:rPr lang="en-US" sz="4000" u="sng" dirty="0" smtClean="0">
                <a:latin typeface="Bookman Old Style" pitchFamily="18" charset="0"/>
              </a:rPr>
              <a:t>Susquehanna River Valley</a:t>
            </a:r>
            <a:r>
              <a:rPr lang="en-US" sz="4000" dirty="0" smtClean="0">
                <a:latin typeface="Bookman Old Style" pitchFamily="18" charset="0"/>
              </a:rPr>
              <a:t>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7170" name="Picture 2" descr="http://www.bucknell.edu/Images/Depts/EnvironmentalCenter/SusquehannaR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50" y="3073834"/>
            <a:ext cx="7119699" cy="347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08057"/>
            <a:ext cx="883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Colonists from many </a:t>
            </a:r>
            <a:r>
              <a:rPr lang="en-US" sz="4000" u="sng" dirty="0" smtClean="0">
                <a:latin typeface="Bookman Old Style" pitchFamily="18" charset="0"/>
              </a:rPr>
              <a:t>different</a:t>
            </a:r>
            <a:r>
              <a:rPr lang="en-US" sz="4000" dirty="0" smtClean="0">
                <a:latin typeface="Bookman Old Style" pitchFamily="18" charset="0"/>
              </a:rPr>
              <a:t> European countries continued to come to </a:t>
            </a:r>
            <a:r>
              <a:rPr lang="en-US" sz="4000" u="sng" dirty="0" smtClean="0">
                <a:latin typeface="Bookman Old Style" pitchFamily="18" charset="0"/>
              </a:rPr>
              <a:t>Pennsylvania</a:t>
            </a:r>
            <a:r>
              <a:rPr lang="en-US" sz="4000" dirty="0" smtClean="0">
                <a:latin typeface="Bookman Old Style" pitchFamily="18" charset="0"/>
              </a:rPr>
              <a:t>. They included:  Scots-Irish, French, Dutch, Swedes, and Germans.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8194" name="Picture 2" descr="european colonization of america The Virginia and Massachusetts Colonies: Similarities and Differ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78156"/>
            <a:ext cx="47244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The </a:t>
            </a:r>
            <a:r>
              <a:rPr lang="en-US" sz="4000" u="sng" dirty="0" smtClean="0">
                <a:latin typeface="Bookman Old Style" pitchFamily="18" charset="0"/>
              </a:rPr>
              <a:t>customs</a:t>
            </a:r>
            <a:r>
              <a:rPr lang="en-US" sz="4000" dirty="0" smtClean="0">
                <a:latin typeface="Bookman Old Style" pitchFamily="18" charset="0"/>
              </a:rPr>
              <a:t> of all these colonists made an impact on the </a:t>
            </a:r>
            <a:r>
              <a:rPr lang="en-US" sz="4000" u="sng" dirty="0" smtClean="0">
                <a:latin typeface="Bookman Old Style" pitchFamily="18" charset="0"/>
              </a:rPr>
              <a:t>culture</a:t>
            </a:r>
            <a:r>
              <a:rPr lang="en-US" sz="4000" dirty="0" smtClean="0">
                <a:latin typeface="Bookman Old Style" pitchFamily="18" charset="0"/>
              </a:rPr>
              <a:t> of Pennsylvania.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9218" name="Picture 2" descr="http://www.ronsaari.com/stockImages/pennsylvania/NewSmithvilleBarkBarnWithHexSig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325"/>
            <a:ext cx="64674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778" y="762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Pennsylvania </a:t>
            </a:r>
            <a:r>
              <a:rPr lang="en-US" sz="4000" u="sng" dirty="0" smtClean="0">
                <a:latin typeface="Bookman Old Style" pitchFamily="18" charset="0"/>
              </a:rPr>
              <a:t>Germans</a:t>
            </a:r>
            <a:r>
              <a:rPr lang="en-US" sz="4000" dirty="0" smtClean="0">
                <a:latin typeface="Bookman Old Style" pitchFamily="18" charset="0"/>
              </a:rPr>
              <a:t> became known as the </a:t>
            </a:r>
            <a:r>
              <a:rPr lang="en-US" sz="4000" u="sng" dirty="0" smtClean="0">
                <a:latin typeface="Bookman Old Style" pitchFamily="18" charset="0"/>
              </a:rPr>
              <a:t>Pennsylvania</a:t>
            </a:r>
            <a:r>
              <a:rPr lang="en-US" sz="4000" dirty="0" smtClean="0">
                <a:latin typeface="Bookman Old Style" pitchFamily="18" charset="0"/>
              </a:rPr>
              <a:t> </a:t>
            </a:r>
            <a:r>
              <a:rPr lang="en-US" sz="4000" u="sng" dirty="0" smtClean="0">
                <a:latin typeface="Bookman Old Style" pitchFamily="18" charset="0"/>
              </a:rPr>
              <a:t>Dutch</a:t>
            </a:r>
            <a:r>
              <a:rPr lang="en-US" sz="4000" dirty="0" smtClean="0">
                <a:latin typeface="Bookman Old Style" pitchFamily="18" charset="0"/>
              </a:rPr>
              <a:t> and by the 1740s had settled in the Lehigh Valley, Susquehanna Valley, and Lancaster County.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10242" name="Picture 2" descr="http://image.absoluteastronomy.com/images/encyclopediaimages/m/ma/map_of_pa_dutch_reg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78" y="3861851"/>
            <a:ext cx="5029200" cy="289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1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4343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The Pennsylvania Dutch were known for the </a:t>
            </a:r>
            <a:r>
              <a:rPr lang="en-US" sz="4000" u="sng" dirty="0" smtClean="0">
                <a:latin typeface="Bookman Old Style" pitchFamily="18" charset="0"/>
              </a:rPr>
              <a:t>colorful</a:t>
            </a:r>
            <a:r>
              <a:rPr lang="en-US" sz="4000" dirty="0" smtClean="0">
                <a:latin typeface="Bookman Old Style" pitchFamily="18" charset="0"/>
              </a:rPr>
              <a:t> designs they put on the </a:t>
            </a:r>
            <a:r>
              <a:rPr lang="en-US" sz="4000" u="sng" dirty="0" smtClean="0">
                <a:latin typeface="Bookman Old Style" pitchFamily="18" charset="0"/>
              </a:rPr>
              <a:t>crafts</a:t>
            </a:r>
            <a:r>
              <a:rPr lang="en-US" sz="4000" dirty="0" smtClean="0">
                <a:latin typeface="Bookman Old Style" pitchFamily="18" charset="0"/>
              </a:rPr>
              <a:t> they made like furniture, dishes, and </a:t>
            </a:r>
            <a:r>
              <a:rPr lang="en-US" sz="4000" u="sng" dirty="0" smtClean="0">
                <a:latin typeface="Bookman Old Style" pitchFamily="18" charset="0"/>
              </a:rPr>
              <a:t>quilts</a:t>
            </a:r>
            <a:r>
              <a:rPr lang="en-US" sz="4000" dirty="0" smtClean="0">
                <a:latin typeface="Bookman Old Style" pitchFamily="18" charset="0"/>
              </a:rPr>
              <a:t>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11266" name="Picture 2" descr="http://static.artfire.com/admin/product_images/thumbs/--90000--87328_product_591151178_thumb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28" y="2311829"/>
            <a:ext cx="2286000" cy="21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vvm.com/~cajun/plate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39" y="304800"/>
            <a:ext cx="282757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3.bp.blogspot.com/-McrKH9n5vGg/TV6gaTpJvDI/AAAAAAAADeU/58NjF0HAz9o/s1600/Quilt+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28" y="4577531"/>
            <a:ext cx="3124200" cy="22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Other Germans living along </a:t>
            </a:r>
            <a:r>
              <a:rPr lang="en-US" sz="4000" u="sng" dirty="0" smtClean="0">
                <a:latin typeface="Bookman Old Style" pitchFamily="18" charset="0"/>
              </a:rPr>
              <a:t>Conestoga</a:t>
            </a:r>
            <a:r>
              <a:rPr lang="en-US" sz="4000" dirty="0" smtClean="0">
                <a:latin typeface="Bookman Old Style" pitchFamily="18" charset="0"/>
              </a:rPr>
              <a:t> Creek built wagons that became known as </a:t>
            </a:r>
            <a:r>
              <a:rPr lang="en-US" sz="4000" u="sng" dirty="0" smtClean="0">
                <a:latin typeface="Bookman Old Style" pitchFamily="18" charset="0"/>
              </a:rPr>
              <a:t>Conestoga Wagons</a:t>
            </a:r>
            <a:r>
              <a:rPr lang="en-US" sz="4000" dirty="0" smtClean="0">
                <a:latin typeface="Bookman Old Style" pitchFamily="18" charset="0"/>
              </a:rPr>
              <a:t>.  These wagons could float across water.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12290" name="Picture 2" descr="http://cache2.artprintimages.com/lrg/30/3033/7WMBF00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536988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4" y="11430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What happened to the Native Americans of eastern Pennsylvania and why did it happen?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3076" name="Picture 4" descr="https://s-media-cache-ak0.pinimg.com/originals/98/29/4b/98294bbff60338bf9a1e6862eb752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18" y="3657600"/>
            <a:ext cx="4426082" cy="31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61975" y="213250"/>
            <a:ext cx="4024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Exit Question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0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26855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Have you or anyone you know had growing pains?  Write three lines telling why you think people get growing pains.</a:t>
            </a:r>
            <a:endParaRPr lang="en-US" sz="4000" dirty="0"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76200"/>
            <a:ext cx="5250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Please do now!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previews.123rf.com/images/sararoom/sararoom1304/sararoom130400029/19006209-Vector-illustration-of-a-man-with-a-painful-leg-injury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42672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Please share with your partner.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Philadelphia continued to </a:t>
            </a:r>
            <a:r>
              <a:rPr lang="en-US" sz="4000" u="sng" dirty="0" smtClean="0">
                <a:latin typeface="Bookman Old Style" pitchFamily="18" charset="0"/>
              </a:rPr>
              <a:t>grow</a:t>
            </a:r>
            <a:r>
              <a:rPr lang="en-US" sz="4000" dirty="0" smtClean="0">
                <a:latin typeface="Bookman Old Style" pitchFamily="18" charset="0"/>
              </a:rPr>
              <a:t>.  Many people who lived there were </a:t>
            </a:r>
            <a:r>
              <a:rPr lang="en-US" sz="4000" u="sng" dirty="0" smtClean="0">
                <a:latin typeface="Bookman Old Style" pitchFamily="18" charset="0"/>
              </a:rPr>
              <a:t>merchants</a:t>
            </a:r>
            <a:r>
              <a:rPr lang="en-US" sz="4000" dirty="0" smtClean="0">
                <a:latin typeface="Bookman Old Style" pitchFamily="18" charset="0"/>
              </a:rPr>
              <a:t> or were involved in </a:t>
            </a:r>
            <a:r>
              <a:rPr lang="en-US" sz="4000" u="sng" dirty="0" smtClean="0">
                <a:latin typeface="Bookman Old Style" pitchFamily="18" charset="0"/>
              </a:rPr>
              <a:t>business</a:t>
            </a:r>
            <a:r>
              <a:rPr lang="en-US" sz="4000" dirty="0" smtClean="0">
                <a:latin typeface="Bookman Old Style" pitchFamily="18" charset="0"/>
              </a:rPr>
              <a:t>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1026" name="Picture 2" descr="http://www.loc.gov/exhibits/treasures/images/s22a.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50000"/>
          <a:stretch/>
        </p:blipFill>
        <p:spPr bwMode="auto">
          <a:xfrm>
            <a:off x="67733" y="3429000"/>
            <a:ext cx="898149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22" y="3810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As Philadelphia and the surrounding </a:t>
            </a:r>
            <a:r>
              <a:rPr lang="en-US" sz="4000" u="sng" dirty="0" smtClean="0">
                <a:latin typeface="Bookman Old Style" pitchFamily="18" charset="0"/>
              </a:rPr>
              <a:t>area</a:t>
            </a:r>
            <a:r>
              <a:rPr lang="en-US" sz="4000" dirty="0" smtClean="0">
                <a:latin typeface="Bookman Old Style" pitchFamily="18" charset="0"/>
              </a:rPr>
              <a:t> grew, many colonists moved to the </a:t>
            </a:r>
            <a:r>
              <a:rPr lang="en-US" sz="4000" u="sng" dirty="0" smtClean="0">
                <a:latin typeface="Bookman Old Style" pitchFamily="18" charset="0"/>
              </a:rPr>
              <a:t>frontier</a:t>
            </a:r>
            <a:r>
              <a:rPr lang="en-US" sz="4000" dirty="0" smtClean="0">
                <a:latin typeface="Bookman Old Style" pitchFamily="18" charset="0"/>
              </a:rPr>
              <a:t> to get away from the </a:t>
            </a:r>
            <a:r>
              <a:rPr lang="en-US" sz="4000" u="sng" dirty="0" smtClean="0">
                <a:latin typeface="Bookman Old Style" pitchFamily="18" charset="0"/>
              </a:rPr>
              <a:t>big</a:t>
            </a:r>
            <a:r>
              <a:rPr lang="en-US" sz="4000" dirty="0" smtClean="0">
                <a:latin typeface="Bookman Old Style" pitchFamily="18" charset="0"/>
              </a:rPr>
              <a:t> city.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2050" name="Picture 2" descr="http://farm5.static.flickr.com/4123/4752294971_64649c79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72" y="302824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46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Most of the </a:t>
            </a:r>
            <a:r>
              <a:rPr lang="en-US" sz="4000" u="sng" dirty="0" smtClean="0">
                <a:latin typeface="Bookman Old Style" pitchFamily="18" charset="0"/>
              </a:rPr>
              <a:t>colonists</a:t>
            </a:r>
            <a:r>
              <a:rPr lang="en-US" sz="4000" dirty="0" smtClean="0">
                <a:latin typeface="Bookman Old Style" pitchFamily="18" charset="0"/>
              </a:rPr>
              <a:t> who lived in </a:t>
            </a:r>
            <a:r>
              <a:rPr lang="en-US" sz="4000" u="sng" dirty="0" smtClean="0">
                <a:latin typeface="Bookman Old Style" pitchFamily="18" charset="0"/>
              </a:rPr>
              <a:t>rural</a:t>
            </a:r>
            <a:r>
              <a:rPr lang="en-US" sz="4000" dirty="0" smtClean="0">
                <a:latin typeface="Bookman Old Style" pitchFamily="18" charset="0"/>
              </a:rPr>
              <a:t> Pennsylvania were </a:t>
            </a:r>
            <a:r>
              <a:rPr lang="en-US" sz="4000" u="sng" dirty="0" smtClean="0">
                <a:latin typeface="Bookman Old Style" pitchFamily="18" charset="0"/>
              </a:rPr>
              <a:t>farmers</a:t>
            </a:r>
            <a:r>
              <a:rPr lang="en-US" sz="4000" dirty="0" smtClean="0">
                <a:latin typeface="Bookman Old Style" pitchFamily="18" charset="0"/>
              </a:rPr>
              <a:t>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13316" name="Picture 4" descr="http://www.amishnews.com/Weizer%20amish%20harv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73701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Has anyone ever stolen something from you?  Write three lines describing what happened and how it made you feel.</a:t>
            </a:r>
            <a:endParaRPr lang="en-US" sz="4000" dirty="0" smtClean="0"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8085" y="228600"/>
            <a:ext cx="4727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Please Do Now!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2" y="58453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Share your story with a partner.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://ec.l.thumbs.canstockphoto.com/canstock23052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28246"/>
            <a:ext cx="1828802" cy="214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911" y="1524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Some of these colonists </a:t>
            </a:r>
            <a:r>
              <a:rPr lang="en-US" sz="4000" u="sng" dirty="0" smtClean="0">
                <a:latin typeface="Bookman Old Style" pitchFamily="18" charset="0"/>
              </a:rPr>
              <a:t>purchased</a:t>
            </a:r>
            <a:r>
              <a:rPr lang="en-US" sz="4000" dirty="0" smtClean="0">
                <a:latin typeface="Bookman Old Style" pitchFamily="18" charset="0"/>
              </a:rPr>
              <a:t> their land from the Native Americans, others </a:t>
            </a:r>
            <a:r>
              <a:rPr lang="en-US" sz="4000" u="sng" dirty="0" smtClean="0">
                <a:latin typeface="Bookman Old Style" pitchFamily="18" charset="0"/>
              </a:rPr>
              <a:t>took</a:t>
            </a:r>
            <a:r>
              <a:rPr lang="en-US" sz="4000" dirty="0" smtClean="0">
                <a:latin typeface="Bookman Old Style" pitchFamily="18" charset="0"/>
              </a:rPr>
              <a:t> it without </a:t>
            </a:r>
            <a:r>
              <a:rPr lang="en-US" sz="4000" u="sng" dirty="0" smtClean="0">
                <a:latin typeface="Bookman Old Style" pitchFamily="18" charset="0"/>
              </a:rPr>
              <a:t>paying</a:t>
            </a:r>
            <a:r>
              <a:rPr lang="en-US" sz="4000" dirty="0" smtClean="0">
                <a:latin typeface="Bookman Old Style" pitchFamily="18" charset="0"/>
              </a:rPr>
              <a:t> for it.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3074" name="Picture 2" descr="http://jackpaluh.com/images/A%20Simple%20G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11" y="2723878"/>
            <a:ext cx="5029200" cy="396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3" y="3810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These people who started </a:t>
            </a:r>
            <a:r>
              <a:rPr lang="en-US" sz="4000" u="sng" dirty="0" smtClean="0">
                <a:latin typeface="Bookman Old Style" pitchFamily="18" charset="0"/>
              </a:rPr>
              <a:t>living</a:t>
            </a:r>
            <a:r>
              <a:rPr lang="en-US" sz="4000" dirty="0" smtClean="0">
                <a:latin typeface="Bookman Old Style" pitchFamily="18" charset="0"/>
              </a:rPr>
              <a:t> on the land that belonged to the </a:t>
            </a:r>
            <a:r>
              <a:rPr lang="en-US" sz="4000" u="sng" dirty="0" smtClean="0">
                <a:latin typeface="Bookman Old Style" pitchFamily="18" charset="0"/>
              </a:rPr>
              <a:t>Native Americans </a:t>
            </a:r>
            <a:r>
              <a:rPr lang="en-US" sz="4000" dirty="0" smtClean="0">
                <a:latin typeface="Bookman Old Style" pitchFamily="18" charset="0"/>
              </a:rPr>
              <a:t>are called </a:t>
            </a:r>
            <a:r>
              <a:rPr lang="en-US" sz="4000" u="sng" dirty="0" smtClean="0">
                <a:latin typeface="Bookman Old Style" pitchFamily="18" charset="0"/>
              </a:rPr>
              <a:t>squatters</a:t>
            </a:r>
            <a:r>
              <a:rPr lang="en-US" sz="4000" dirty="0" smtClean="0">
                <a:latin typeface="Bookman Old Style" pitchFamily="18" charset="0"/>
              </a:rPr>
              <a:t>.  </a:t>
            </a:r>
            <a:r>
              <a:rPr lang="en-US" sz="3200" dirty="0" smtClean="0">
                <a:latin typeface="Bookman Old Style" pitchFamily="18" charset="0"/>
              </a:rPr>
              <a:t>(400,000 acres by 1740)</a:t>
            </a:r>
            <a:endParaRPr lang="en-US" sz="3200" dirty="0">
              <a:latin typeface="Bookman Old Style" pitchFamily="18" charset="0"/>
            </a:endParaRPr>
          </a:p>
        </p:txBody>
      </p:sp>
      <p:pic>
        <p:nvPicPr>
          <p:cNvPr id="4098" name="Picture 2" descr="http://pixdaus.com/pics/1244011267iriHq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33" y="2932723"/>
            <a:ext cx="6705600" cy="37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2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As the </a:t>
            </a:r>
            <a:r>
              <a:rPr lang="en-US" sz="4000" u="sng" dirty="0" smtClean="0">
                <a:latin typeface="Bookman Old Style" pitchFamily="18" charset="0"/>
              </a:rPr>
              <a:t>colonists</a:t>
            </a:r>
            <a:r>
              <a:rPr lang="en-US" sz="4000" dirty="0" smtClean="0">
                <a:latin typeface="Bookman Old Style" pitchFamily="18" charset="0"/>
              </a:rPr>
              <a:t> continued to move out onto the </a:t>
            </a:r>
            <a:r>
              <a:rPr lang="en-US" sz="4000" u="sng" dirty="0" smtClean="0">
                <a:latin typeface="Bookman Old Style" pitchFamily="18" charset="0"/>
              </a:rPr>
              <a:t>frontier</a:t>
            </a:r>
            <a:r>
              <a:rPr lang="en-US" sz="4000" dirty="0" smtClean="0">
                <a:latin typeface="Bookman Old Style" pitchFamily="18" charset="0"/>
              </a:rPr>
              <a:t>, the Native Americans were </a:t>
            </a:r>
            <a:r>
              <a:rPr lang="en-US" sz="4000" u="sng" dirty="0" smtClean="0">
                <a:latin typeface="Bookman Old Style" pitchFamily="18" charset="0"/>
              </a:rPr>
              <a:t>forced</a:t>
            </a:r>
            <a:r>
              <a:rPr lang="en-US" sz="4000" dirty="0" smtClean="0">
                <a:latin typeface="Bookman Old Style" pitchFamily="18" charset="0"/>
              </a:rPr>
              <a:t> off their land.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5122" name="Picture 2" descr="http://www.penntreatymuseum.org/images/indians/migration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486400" cy="334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362</Words>
  <Application>Microsoft Office PowerPoint</Application>
  <PresentationFormat>On-screen Show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Bloomsburg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admin</cp:lastModifiedBy>
  <cp:revision>22</cp:revision>
  <cp:lastPrinted>2015-03-13T20:09:37Z</cp:lastPrinted>
  <dcterms:created xsi:type="dcterms:W3CDTF">2012-01-26T17:19:53Z</dcterms:created>
  <dcterms:modified xsi:type="dcterms:W3CDTF">2015-03-13T20:09:38Z</dcterms:modified>
</cp:coreProperties>
</file>